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05A8F2-0CE0-41DC-A00E-38D34A94D8B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E1DCE10-5C42-43AD-814F-993FE86A9A5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Writer’s Workshop</a:t>
            </a:r>
          </a:p>
          <a:p>
            <a:r>
              <a:rPr lang="en-US" dirty="0" smtClean="0"/>
              <a:t>ELA 9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Quotes to Reflect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41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“Keeping a notebook is the single best way I know to survive as a writer. It encourages you to pay attention to your world, inside and out. It serves as a container to keep together all the seeds you gather until you’re ready to plant them. It gives you a quiet place to catch your breath and begin to write.” </a:t>
            </a:r>
            <a:endParaRPr lang="en-US" dirty="0"/>
          </a:p>
          <a:p>
            <a:pPr lvl="1"/>
            <a:r>
              <a:rPr lang="en-US" dirty="0" smtClean="0"/>
              <a:t>“</a:t>
            </a:r>
            <a:r>
              <a:rPr lang="en-US" dirty="0"/>
              <a:t>First Thoughts,” Ralph Fletcher, </a:t>
            </a:r>
            <a:r>
              <a:rPr lang="en-US" i="1" dirty="0"/>
              <a:t>Breathing In Breathing Out, </a:t>
            </a:r>
            <a:r>
              <a:rPr lang="en-US" dirty="0"/>
              <a:t>Chapters 1 and 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41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“A new idea is always very inadequate compared to an established one.” </a:t>
            </a:r>
            <a:endParaRPr lang="en-US" b="1" dirty="0" smtClean="0"/>
          </a:p>
          <a:p>
            <a:pPr lvl="1"/>
            <a:r>
              <a:rPr lang="en-US" dirty="0"/>
              <a:t>“First Thoughts,” Ralph Fletcher, </a:t>
            </a:r>
            <a:r>
              <a:rPr lang="en-US" i="1" dirty="0"/>
              <a:t>Breathing In Breathing Out, </a:t>
            </a:r>
            <a:r>
              <a:rPr lang="en-US" dirty="0"/>
              <a:t>Chapters 1 and 2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3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“Most of my ideas for poems, stories, novels, or essays sound pretty iffy (pretty awful) at their earliest stage…those early rumblings, farfetched visions, the faint </a:t>
            </a:r>
            <a:r>
              <a:rPr lang="en-US" b="1" dirty="0" err="1"/>
              <a:t>scratchings</a:t>
            </a:r>
            <a:r>
              <a:rPr lang="en-US" b="1" dirty="0"/>
              <a:t> of the imagination, are crucial for a writer who hopes to create something original.” </a:t>
            </a:r>
            <a:endParaRPr lang="en-US" b="1" dirty="0" smtClean="0"/>
          </a:p>
          <a:p>
            <a:pPr lvl="1"/>
            <a:r>
              <a:rPr lang="en-US" dirty="0"/>
              <a:t>“First Thoughts,” Ralph Fletcher, </a:t>
            </a:r>
            <a:r>
              <a:rPr lang="en-US" i="1" dirty="0"/>
              <a:t>Breathing In Breathing Out, </a:t>
            </a:r>
            <a:r>
              <a:rPr lang="en-US" dirty="0"/>
              <a:t>Chapters 1 and 2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65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“A notebook can work as a safe haven for your infant ideas…It gives you a place to incubate very new ideas before they are strong and mature enough to face the harsh light of rational judgment, let alone public scrutiny.” </a:t>
            </a:r>
            <a:endParaRPr lang="en-US" b="1" dirty="0" smtClean="0"/>
          </a:p>
          <a:p>
            <a:pPr lvl="1"/>
            <a:r>
              <a:rPr lang="en-US" dirty="0"/>
              <a:t>“First Thoughts,” Ralph Fletcher, </a:t>
            </a:r>
            <a:r>
              <a:rPr lang="en-US" i="1" dirty="0"/>
              <a:t>Breathing In Breathing Out, </a:t>
            </a:r>
            <a:r>
              <a:rPr lang="en-US" dirty="0"/>
              <a:t>Chapters 1 and 2</a:t>
            </a:r>
          </a:p>
          <a:p>
            <a:pPr marL="36576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36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124</TotalTime>
  <Words>245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Paper</vt:lpstr>
      <vt:lpstr>Quotes to Reflect on</vt:lpstr>
      <vt:lpstr>PowerPoint Presentation</vt:lpstr>
      <vt:lpstr>PowerPoint Presentation</vt:lpstr>
      <vt:lpstr>PowerPoint Presentation</vt:lpstr>
      <vt:lpstr>PowerPoint Presentation</vt:lpstr>
    </vt:vector>
  </TitlesOfParts>
  <Company>Edmonton Catholic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Quotes to Reflect on</dc:title>
  <dc:creator>Borys, Melanie</dc:creator>
  <cp:lastModifiedBy>Borys, Melanie</cp:lastModifiedBy>
  <cp:revision>3</cp:revision>
  <dcterms:created xsi:type="dcterms:W3CDTF">2013-09-06T14:29:44Z</dcterms:created>
  <dcterms:modified xsi:type="dcterms:W3CDTF">2013-09-06T16:34:25Z</dcterms:modified>
</cp:coreProperties>
</file>