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8ECE2809-7293-4092-A612-C3A150D7E4F5}" type="datetimeFigureOut">
              <a:rPr lang="en-CA" smtClean="0"/>
              <a:t>22/11/2012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2AE504B-3B6D-4304-B8DD-49E1486A278E}" type="slidenum">
              <a:rPr lang="en-CA" smtClean="0"/>
              <a:t>‹#›</a:t>
            </a:fld>
            <a:endParaRPr lang="en-CA"/>
          </a:p>
        </p:txBody>
      </p:sp>
    </p:spTree>
    <p:extLst>
      <p:ext uri="{BB962C8B-B14F-4D97-AF65-F5344CB8AC3E}">
        <p14:creationId xmlns:p14="http://schemas.microsoft.com/office/powerpoint/2010/main" val="2648935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8ECE2809-7293-4092-A612-C3A150D7E4F5}" type="datetimeFigureOut">
              <a:rPr lang="en-CA" smtClean="0"/>
              <a:t>22/11/2012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2AE504B-3B6D-4304-B8DD-49E1486A278E}" type="slidenum">
              <a:rPr lang="en-CA" smtClean="0"/>
              <a:t>‹#›</a:t>
            </a:fld>
            <a:endParaRPr lang="en-CA"/>
          </a:p>
        </p:txBody>
      </p:sp>
    </p:spTree>
    <p:extLst>
      <p:ext uri="{BB962C8B-B14F-4D97-AF65-F5344CB8AC3E}">
        <p14:creationId xmlns:p14="http://schemas.microsoft.com/office/powerpoint/2010/main" val="360675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8ECE2809-7293-4092-A612-C3A150D7E4F5}" type="datetimeFigureOut">
              <a:rPr lang="en-CA" smtClean="0"/>
              <a:t>22/11/2012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2AE504B-3B6D-4304-B8DD-49E1486A278E}" type="slidenum">
              <a:rPr lang="en-CA" smtClean="0"/>
              <a:t>‹#›</a:t>
            </a:fld>
            <a:endParaRPr lang="en-CA"/>
          </a:p>
        </p:txBody>
      </p:sp>
    </p:spTree>
    <p:extLst>
      <p:ext uri="{BB962C8B-B14F-4D97-AF65-F5344CB8AC3E}">
        <p14:creationId xmlns:p14="http://schemas.microsoft.com/office/powerpoint/2010/main" val="632677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8ECE2809-7293-4092-A612-C3A150D7E4F5}" type="datetimeFigureOut">
              <a:rPr lang="en-CA" smtClean="0"/>
              <a:t>22/11/2012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2AE504B-3B6D-4304-B8DD-49E1486A278E}" type="slidenum">
              <a:rPr lang="en-CA" smtClean="0"/>
              <a:t>‹#›</a:t>
            </a:fld>
            <a:endParaRPr lang="en-CA"/>
          </a:p>
        </p:txBody>
      </p:sp>
    </p:spTree>
    <p:extLst>
      <p:ext uri="{BB962C8B-B14F-4D97-AF65-F5344CB8AC3E}">
        <p14:creationId xmlns:p14="http://schemas.microsoft.com/office/powerpoint/2010/main" val="3640702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CE2809-7293-4092-A612-C3A150D7E4F5}" type="datetimeFigureOut">
              <a:rPr lang="en-CA" smtClean="0"/>
              <a:t>22/11/2012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2AE504B-3B6D-4304-B8DD-49E1486A278E}" type="slidenum">
              <a:rPr lang="en-CA" smtClean="0"/>
              <a:t>‹#›</a:t>
            </a:fld>
            <a:endParaRPr lang="en-CA"/>
          </a:p>
        </p:txBody>
      </p:sp>
    </p:spTree>
    <p:extLst>
      <p:ext uri="{BB962C8B-B14F-4D97-AF65-F5344CB8AC3E}">
        <p14:creationId xmlns:p14="http://schemas.microsoft.com/office/powerpoint/2010/main" val="1316894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8ECE2809-7293-4092-A612-C3A150D7E4F5}" type="datetimeFigureOut">
              <a:rPr lang="en-CA" smtClean="0"/>
              <a:t>22/11/2012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2AE504B-3B6D-4304-B8DD-49E1486A278E}" type="slidenum">
              <a:rPr lang="en-CA" smtClean="0"/>
              <a:t>‹#›</a:t>
            </a:fld>
            <a:endParaRPr lang="en-CA"/>
          </a:p>
        </p:txBody>
      </p:sp>
    </p:spTree>
    <p:extLst>
      <p:ext uri="{BB962C8B-B14F-4D97-AF65-F5344CB8AC3E}">
        <p14:creationId xmlns:p14="http://schemas.microsoft.com/office/powerpoint/2010/main" val="2017413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8ECE2809-7293-4092-A612-C3A150D7E4F5}" type="datetimeFigureOut">
              <a:rPr lang="en-CA" smtClean="0"/>
              <a:t>22/11/2012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02AE504B-3B6D-4304-B8DD-49E1486A278E}" type="slidenum">
              <a:rPr lang="en-CA" smtClean="0"/>
              <a:t>‹#›</a:t>
            </a:fld>
            <a:endParaRPr lang="en-CA"/>
          </a:p>
        </p:txBody>
      </p:sp>
    </p:spTree>
    <p:extLst>
      <p:ext uri="{BB962C8B-B14F-4D97-AF65-F5344CB8AC3E}">
        <p14:creationId xmlns:p14="http://schemas.microsoft.com/office/powerpoint/2010/main" val="3201989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8ECE2809-7293-4092-A612-C3A150D7E4F5}" type="datetimeFigureOut">
              <a:rPr lang="en-CA" smtClean="0"/>
              <a:t>22/11/2012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02AE504B-3B6D-4304-B8DD-49E1486A278E}" type="slidenum">
              <a:rPr lang="en-CA" smtClean="0"/>
              <a:t>‹#›</a:t>
            </a:fld>
            <a:endParaRPr lang="en-CA"/>
          </a:p>
        </p:txBody>
      </p:sp>
    </p:spTree>
    <p:extLst>
      <p:ext uri="{BB962C8B-B14F-4D97-AF65-F5344CB8AC3E}">
        <p14:creationId xmlns:p14="http://schemas.microsoft.com/office/powerpoint/2010/main" val="1889051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CE2809-7293-4092-A612-C3A150D7E4F5}" type="datetimeFigureOut">
              <a:rPr lang="en-CA" smtClean="0"/>
              <a:t>22/11/2012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02AE504B-3B6D-4304-B8DD-49E1486A278E}" type="slidenum">
              <a:rPr lang="en-CA" smtClean="0"/>
              <a:t>‹#›</a:t>
            </a:fld>
            <a:endParaRPr lang="en-CA"/>
          </a:p>
        </p:txBody>
      </p:sp>
    </p:spTree>
    <p:extLst>
      <p:ext uri="{BB962C8B-B14F-4D97-AF65-F5344CB8AC3E}">
        <p14:creationId xmlns:p14="http://schemas.microsoft.com/office/powerpoint/2010/main" val="1442153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CE2809-7293-4092-A612-C3A150D7E4F5}" type="datetimeFigureOut">
              <a:rPr lang="en-CA" smtClean="0"/>
              <a:t>22/11/2012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2AE504B-3B6D-4304-B8DD-49E1486A278E}" type="slidenum">
              <a:rPr lang="en-CA" smtClean="0"/>
              <a:t>‹#›</a:t>
            </a:fld>
            <a:endParaRPr lang="en-CA"/>
          </a:p>
        </p:txBody>
      </p:sp>
    </p:spTree>
    <p:extLst>
      <p:ext uri="{BB962C8B-B14F-4D97-AF65-F5344CB8AC3E}">
        <p14:creationId xmlns:p14="http://schemas.microsoft.com/office/powerpoint/2010/main" val="1434403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CE2809-7293-4092-A612-C3A150D7E4F5}" type="datetimeFigureOut">
              <a:rPr lang="en-CA" smtClean="0"/>
              <a:t>22/11/2012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2AE504B-3B6D-4304-B8DD-49E1486A278E}" type="slidenum">
              <a:rPr lang="en-CA" smtClean="0"/>
              <a:t>‹#›</a:t>
            </a:fld>
            <a:endParaRPr lang="en-CA"/>
          </a:p>
        </p:txBody>
      </p:sp>
    </p:spTree>
    <p:extLst>
      <p:ext uri="{BB962C8B-B14F-4D97-AF65-F5344CB8AC3E}">
        <p14:creationId xmlns:p14="http://schemas.microsoft.com/office/powerpoint/2010/main" val="3798896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CE2809-7293-4092-A612-C3A150D7E4F5}" type="datetimeFigureOut">
              <a:rPr lang="en-CA" smtClean="0"/>
              <a:t>22/11/2012</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AE504B-3B6D-4304-B8DD-49E1486A278E}" type="slidenum">
              <a:rPr lang="en-CA" smtClean="0"/>
              <a:t>‹#›</a:t>
            </a:fld>
            <a:endParaRPr lang="en-CA"/>
          </a:p>
        </p:txBody>
      </p:sp>
    </p:spTree>
    <p:extLst>
      <p:ext uri="{BB962C8B-B14F-4D97-AF65-F5344CB8AC3E}">
        <p14:creationId xmlns:p14="http://schemas.microsoft.com/office/powerpoint/2010/main" val="15107984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sz="6000" dirty="0" smtClean="0"/>
              <a:t>Irony</a:t>
            </a:r>
            <a:endParaRPr lang="en-CA" sz="6000" dirty="0"/>
          </a:p>
        </p:txBody>
      </p:sp>
    </p:spTree>
    <p:extLst>
      <p:ext uri="{BB962C8B-B14F-4D97-AF65-F5344CB8AC3E}">
        <p14:creationId xmlns:p14="http://schemas.microsoft.com/office/powerpoint/2010/main" val="6032458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Definition</a:t>
            </a:r>
            <a:endParaRPr lang="en-CA" dirty="0"/>
          </a:p>
        </p:txBody>
      </p:sp>
      <p:sp>
        <p:nvSpPr>
          <p:cNvPr id="3" name="Content Placeholder 2"/>
          <p:cNvSpPr>
            <a:spLocks noGrp="1"/>
          </p:cNvSpPr>
          <p:nvPr>
            <p:ph idx="1"/>
          </p:nvPr>
        </p:nvSpPr>
        <p:spPr/>
        <p:txBody>
          <a:bodyPr/>
          <a:lstStyle/>
          <a:p>
            <a:r>
              <a:rPr lang="en-CA" dirty="0" smtClean="0"/>
              <a:t>There are several types of irony in literature.  Three main types are verbal irony, dramatic irony, and situational irony. </a:t>
            </a:r>
            <a:endParaRPr lang="en-CA" dirty="0"/>
          </a:p>
        </p:txBody>
      </p:sp>
    </p:spTree>
    <p:extLst>
      <p:ext uri="{BB962C8B-B14F-4D97-AF65-F5344CB8AC3E}">
        <p14:creationId xmlns:p14="http://schemas.microsoft.com/office/powerpoint/2010/main" val="25928098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Verbal Irony</a:t>
            </a:r>
            <a:endParaRPr lang="en-CA" dirty="0"/>
          </a:p>
        </p:txBody>
      </p:sp>
      <p:sp>
        <p:nvSpPr>
          <p:cNvPr id="3" name="Content Placeholder 2"/>
          <p:cNvSpPr>
            <a:spLocks noGrp="1"/>
          </p:cNvSpPr>
          <p:nvPr>
            <p:ph idx="1"/>
          </p:nvPr>
        </p:nvSpPr>
        <p:spPr/>
        <p:txBody>
          <a:bodyPr/>
          <a:lstStyle/>
          <a:p>
            <a:r>
              <a:rPr lang="en-CA" dirty="0" smtClean="0"/>
              <a:t>This is the contrast between what is said and what is meant. In other words, sarcasm. </a:t>
            </a:r>
          </a:p>
          <a:p>
            <a:r>
              <a:rPr lang="en-CA" dirty="0" smtClean="0"/>
              <a:t>The speaker says the opposite of what is meant.</a:t>
            </a:r>
          </a:p>
          <a:p>
            <a:r>
              <a:rPr lang="en-CA" dirty="0" smtClean="0"/>
              <a:t>Ex.  A character says to a dentist, “Oh, I just love having my teeth drilled.”</a:t>
            </a:r>
            <a:endParaRPr lang="en-CA" dirty="0"/>
          </a:p>
        </p:txBody>
      </p:sp>
    </p:spTree>
    <p:extLst>
      <p:ext uri="{BB962C8B-B14F-4D97-AF65-F5344CB8AC3E}">
        <p14:creationId xmlns:p14="http://schemas.microsoft.com/office/powerpoint/2010/main" val="13896038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Dramatic Irony</a:t>
            </a:r>
            <a:endParaRPr lang="en-CA" dirty="0"/>
          </a:p>
        </p:txBody>
      </p:sp>
      <p:sp>
        <p:nvSpPr>
          <p:cNvPr id="3" name="Content Placeholder 2"/>
          <p:cNvSpPr>
            <a:spLocks noGrp="1"/>
          </p:cNvSpPr>
          <p:nvPr>
            <p:ph idx="1"/>
          </p:nvPr>
        </p:nvSpPr>
        <p:spPr/>
        <p:txBody>
          <a:bodyPr>
            <a:normAutofit lnSpcReduction="10000"/>
          </a:bodyPr>
          <a:lstStyle/>
          <a:p>
            <a:r>
              <a:rPr lang="en-CA" dirty="0" smtClean="0"/>
              <a:t>This is the contrast between what the character thinks to be true and what we (the reader) know to be true.  </a:t>
            </a:r>
          </a:p>
          <a:p>
            <a:r>
              <a:rPr lang="en-CA" dirty="0" smtClean="0"/>
              <a:t>Sometimes as we read we are placed in the position of knowing more than what one character knows.  Because we know something the character does not, we read to discover how the character will react when he or she learns the truth of the situation.  </a:t>
            </a:r>
          </a:p>
          <a:p>
            <a:endParaRPr lang="en-CA" dirty="0"/>
          </a:p>
        </p:txBody>
      </p:sp>
    </p:spTree>
    <p:extLst>
      <p:ext uri="{BB962C8B-B14F-4D97-AF65-F5344CB8AC3E}">
        <p14:creationId xmlns:p14="http://schemas.microsoft.com/office/powerpoint/2010/main" val="16478256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Situational Irony</a:t>
            </a:r>
            <a:endParaRPr lang="en-CA" dirty="0"/>
          </a:p>
        </p:txBody>
      </p:sp>
      <p:sp>
        <p:nvSpPr>
          <p:cNvPr id="3" name="Content Placeholder 2"/>
          <p:cNvSpPr>
            <a:spLocks noGrp="1"/>
          </p:cNvSpPr>
          <p:nvPr>
            <p:ph idx="1"/>
          </p:nvPr>
        </p:nvSpPr>
        <p:spPr/>
        <p:txBody>
          <a:bodyPr/>
          <a:lstStyle/>
          <a:p>
            <a:r>
              <a:rPr lang="en-CA" dirty="0" smtClean="0"/>
              <a:t>This is the most common in literature.  It is the contrast between what happens and what was expected (or what would seem appropriate). </a:t>
            </a:r>
          </a:p>
          <a:p>
            <a:r>
              <a:rPr lang="en-CA" dirty="0" smtClean="0"/>
              <a:t> Because it emerges from the events and circumstances of a story it is often more subtle and effective than verbal or dramatic irony. </a:t>
            </a:r>
            <a:endParaRPr lang="en-CA" dirty="0"/>
          </a:p>
        </p:txBody>
      </p:sp>
    </p:spTree>
    <p:extLst>
      <p:ext uri="{BB962C8B-B14F-4D97-AF65-F5344CB8AC3E}">
        <p14:creationId xmlns:p14="http://schemas.microsoft.com/office/powerpoint/2010/main" val="30913224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614</TotalTime>
  <Words>203</Words>
  <Application>Microsoft Office PowerPoint</Application>
  <PresentationFormat>On-screen Show (4:3)</PresentationFormat>
  <Paragraphs>13</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Irony</vt:lpstr>
      <vt:lpstr>Definition</vt:lpstr>
      <vt:lpstr>Verbal Irony</vt:lpstr>
      <vt:lpstr>Dramatic Irony</vt:lpstr>
      <vt:lpstr>Situational Irony</vt:lpstr>
    </vt:vector>
  </TitlesOfParts>
  <Company>ECSD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Irony</dc:title>
  <dc:creator>id22986</dc:creator>
  <cp:lastModifiedBy>id22986</cp:lastModifiedBy>
  <cp:revision>2</cp:revision>
  <dcterms:created xsi:type="dcterms:W3CDTF">2012-11-22T17:25:13Z</dcterms:created>
  <dcterms:modified xsi:type="dcterms:W3CDTF">2012-11-23T03:40:07Z</dcterms:modified>
</cp:coreProperties>
</file>