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32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6C09E-9F32-43FC-86D2-601ED040DFB8}" type="datetimeFigureOut">
              <a:rPr lang="en-CA" smtClean="0"/>
              <a:t>30/05/2017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C9A70-3384-44AE-85F3-305F8DBFE6E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7087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6C09E-9F32-43FC-86D2-601ED040DFB8}" type="datetimeFigureOut">
              <a:rPr lang="en-CA" smtClean="0"/>
              <a:t>30/05/2017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C9A70-3384-44AE-85F3-305F8DBFE6E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05828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6C09E-9F32-43FC-86D2-601ED040DFB8}" type="datetimeFigureOut">
              <a:rPr lang="en-CA" smtClean="0"/>
              <a:t>30/05/2017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C9A70-3384-44AE-85F3-305F8DBFE6E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1123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6C09E-9F32-43FC-86D2-601ED040DFB8}" type="datetimeFigureOut">
              <a:rPr lang="en-CA" smtClean="0"/>
              <a:t>30/05/2017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C9A70-3384-44AE-85F3-305F8DBFE6E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65393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6C09E-9F32-43FC-86D2-601ED040DFB8}" type="datetimeFigureOut">
              <a:rPr lang="en-CA" smtClean="0"/>
              <a:t>30/05/2017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C9A70-3384-44AE-85F3-305F8DBFE6E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73138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6C09E-9F32-43FC-86D2-601ED040DFB8}" type="datetimeFigureOut">
              <a:rPr lang="en-CA" smtClean="0"/>
              <a:t>30/05/2017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C9A70-3384-44AE-85F3-305F8DBFE6E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00187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6C09E-9F32-43FC-86D2-601ED040DFB8}" type="datetimeFigureOut">
              <a:rPr lang="en-CA" smtClean="0"/>
              <a:t>30/05/2017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C9A70-3384-44AE-85F3-305F8DBFE6E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91179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6C09E-9F32-43FC-86D2-601ED040DFB8}" type="datetimeFigureOut">
              <a:rPr lang="en-CA" smtClean="0"/>
              <a:t>30/05/2017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C9A70-3384-44AE-85F3-305F8DBFE6E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99193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6C09E-9F32-43FC-86D2-601ED040DFB8}" type="datetimeFigureOut">
              <a:rPr lang="en-CA" smtClean="0"/>
              <a:t>30/05/2017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C9A70-3384-44AE-85F3-305F8DBFE6E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60530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6C09E-9F32-43FC-86D2-601ED040DFB8}" type="datetimeFigureOut">
              <a:rPr lang="en-CA" smtClean="0"/>
              <a:t>30/05/2017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C9A70-3384-44AE-85F3-305F8DBFE6E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98748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6C09E-9F32-43FC-86D2-601ED040DFB8}" type="datetimeFigureOut">
              <a:rPr lang="en-CA" smtClean="0"/>
              <a:t>30/05/2017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C9A70-3384-44AE-85F3-305F8DBFE6E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94816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96C09E-9F32-43FC-86D2-601ED040DFB8}" type="datetimeFigureOut">
              <a:rPr lang="en-CA" smtClean="0"/>
              <a:t>30/05/2017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C9A70-3384-44AE-85F3-305F8DBFE6E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51843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Character Development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05030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2650306"/>
          </a:xfrm>
        </p:spPr>
        <p:txBody>
          <a:bodyPr/>
          <a:lstStyle/>
          <a:p>
            <a:r>
              <a:rPr lang="en-CA" dirty="0" smtClean="0"/>
              <a:t>What is character development?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3068960"/>
            <a:ext cx="8003232" cy="2481139"/>
          </a:xfrm>
        </p:spPr>
        <p:txBody>
          <a:bodyPr/>
          <a:lstStyle/>
          <a:p>
            <a:r>
              <a:rPr lang="en-CA" dirty="0" smtClean="0"/>
              <a:t>The unfolding or growth of a character as the plot develops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0108759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Direct/ Explicit Characterization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CA" dirty="0"/>
              <a:t>The author clearly identifies the personality and character traits to the audience.  </a:t>
            </a:r>
          </a:p>
          <a:p>
            <a:pPr lvl="0"/>
            <a:r>
              <a:rPr lang="en-CA" b="1" dirty="0"/>
              <a:t>Direct characterization can be accomplished via the narrator, </a:t>
            </a:r>
            <a:r>
              <a:rPr lang="en-CA" b="1" dirty="0" smtClean="0"/>
              <a:t>the </a:t>
            </a:r>
            <a:r>
              <a:rPr lang="en-CA" b="1" dirty="0"/>
              <a:t>character or another character.  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61991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Example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/>
              <a:t>Example: “The patient boy and quiet girl were both well mannered and did not disobey their mother.”</a:t>
            </a:r>
          </a:p>
          <a:p>
            <a:r>
              <a:rPr lang="en-CA" dirty="0"/>
              <a:t>Explanation: The author is directly telling the audience the personality of these two children. The boy is “patient” and the girl is “quiet.”</a:t>
            </a:r>
          </a:p>
        </p:txBody>
      </p:sp>
    </p:spTree>
    <p:extLst>
      <p:ext uri="{BB962C8B-B14F-4D97-AF65-F5344CB8AC3E}">
        <p14:creationId xmlns:p14="http://schemas.microsoft.com/office/powerpoint/2010/main" val="3629807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Indirect/Implicit Characterization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CA" dirty="0"/>
              <a:t>The author implies characterization.  The audience must infer for themselves and develop characterizations by analyzing a character’s physical appearance, personality, thoughts, feelings, actions, speech and interaction with other characters and other character’s reactions.  </a:t>
            </a:r>
          </a:p>
          <a:p>
            <a:pPr lvl="0"/>
            <a:r>
              <a:rPr lang="en-CA" dirty="0"/>
              <a:t>The audience is responsible for identifying the significance of what a character says, how a character acts and reactions to situations.  </a:t>
            </a:r>
          </a:p>
        </p:txBody>
      </p:sp>
    </p:spTree>
    <p:extLst>
      <p:ext uri="{BB962C8B-B14F-4D97-AF65-F5344CB8AC3E}">
        <p14:creationId xmlns:p14="http://schemas.microsoft.com/office/powerpoint/2010/main" val="394027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Example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If a mother calmly tells her son it's time for bed and he responds by saying, </a:t>
            </a:r>
            <a:r>
              <a:rPr lang="en-CA" dirty="0" smtClean="0"/>
              <a:t>“No</a:t>
            </a:r>
            <a:r>
              <a:rPr lang="en-CA" dirty="0"/>
              <a:t>, I don't have to do what you say! I'm staying up all night</a:t>
            </a:r>
            <a:r>
              <a:rPr lang="en-CA" dirty="0" smtClean="0"/>
              <a:t>!” </a:t>
            </a:r>
            <a:r>
              <a:rPr lang="en-CA" dirty="0"/>
              <a:t>then we can infer that this young boy is angry, </a:t>
            </a:r>
            <a:r>
              <a:rPr lang="en-CA" dirty="0" smtClean="0"/>
              <a:t>stubborn and </a:t>
            </a:r>
            <a:r>
              <a:rPr lang="en-CA" dirty="0"/>
              <a:t>may have authority issues. The author is not telling us directly what type of personality the boy has; instead we must decide this based on the author's use of </a:t>
            </a:r>
            <a:r>
              <a:rPr lang="en-CA" dirty="0" smtClean="0"/>
              <a:t>speech.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790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Indirect/Implicit Characterization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/>
              <a:t>There are 5 different methods of indirect characterization:</a:t>
            </a:r>
          </a:p>
          <a:p>
            <a:pPr marL="0" indent="0">
              <a:buNone/>
            </a:pPr>
            <a:endParaRPr lang="en-CA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6956010"/>
              </p:ext>
            </p:extLst>
          </p:nvPr>
        </p:nvGraphicFramePr>
        <p:xfrm>
          <a:off x="611560" y="2780928"/>
          <a:ext cx="7704856" cy="3749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29235"/>
                <a:gridCol w="5975621"/>
              </a:tblGrid>
              <a:tr h="370840">
                <a:tc>
                  <a:txBody>
                    <a:bodyPr/>
                    <a:lstStyle/>
                    <a:p>
                      <a:r>
                        <a:rPr lang="en-CA" sz="2800" b="1" dirty="0" smtClean="0"/>
                        <a:t>S</a:t>
                      </a:r>
                      <a:r>
                        <a:rPr lang="en-CA" sz="1800" b="1" dirty="0" smtClean="0"/>
                        <a:t>peech</a:t>
                      </a:r>
                      <a:endParaRPr lang="en-C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What does the character</a:t>
                      </a:r>
                      <a:r>
                        <a:rPr lang="en-CA" baseline="0" dirty="0" smtClean="0"/>
                        <a:t> say or doesn’t say? How does the character speak?</a:t>
                      </a:r>
                      <a:endParaRPr lang="en-CA" dirty="0"/>
                    </a:p>
                  </a:txBody>
                  <a:tcPr/>
                </a:tc>
              </a:tr>
              <a:tr h="493256">
                <a:tc>
                  <a:txBody>
                    <a:bodyPr/>
                    <a:lstStyle/>
                    <a:p>
                      <a:r>
                        <a:rPr lang="en-CA" sz="2800" b="1" dirty="0" smtClean="0"/>
                        <a:t>T</a:t>
                      </a:r>
                      <a:r>
                        <a:rPr lang="en-CA" sz="1800" b="1" dirty="0" smtClean="0"/>
                        <a:t>houghts</a:t>
                      </a:r>
                      <a:endParaRPr lang="en-C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What is revealed</a:t>
                      </a:r>
                      <a:r>
                        <a:rPr lang="en-CA" baseline="0" dirty="0" smtClean="0"/>
                        <a:t> through the character’s private thoughts and feelings?</a:t>
                      </a:r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sz="2800" b="1" dirty="0" smtClean="0"/>
                        <a:t>E</a:t>
                      </a:r>
                      <a:r>
                        <a:rPr lang="en-CA" sz="1800" b="1" dirty="0" smtClean="0"/>
                        <a:t>ffect on</a:t>
                      </a:r>
                      <a:r>
                        <a:rPr lang="en-CA" sz="1800" b="1" baseline="0" dirty="0" smtClean="0"/>
                        <a:t> </a:t>
                      </a:r>
                      <a:r>
                        <a:rPr lang="en-CA" sz="1800" b="1" dirty="0" smtClean="0"/>
                        <a:t>other</a:t>
                      </a:r>
                      <a:r>
                        <a:rPr lang="en-CA" sz="1800" b="1" baseline="0" dirty="0" smtClean="0"/>
                        <a:t> characters</a:t>
                      </a:r>
                      <a:endParaRPr lang="en-C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What is revealed about the character’s effect on</a:t>
                      </a:r>
                      <a:r>
                        <a:rPr lang="en-CA" baseline="0" dirty="0" smtClean="0"/>
                        <a:t> other characters? How do other characters feel or behave in reaction to the character?</a:t>
                      </a:r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sz="2800" b="1" dirty="0" smtClean="0"/>
                        <a:t>A</a:t>
                      </a:r>
                      <a:r>
                        <a:rPr lang="en-CA" sz="1800" b="1" dirty="0" smtClean="0"/>
                        <a:t>ctions</a:t>
                      </a:r>
                      <a:endParaRPr lang="en-C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What does the character do? How does the character behave? How does the</a:t>
                      </a:r>
                      <a:r>
                        <a:rPr lang="en-CA" baseline="0" dirty="0" smtClean="0"/>
                        <a:t> character act in different situations?</a:t>
                      </a:r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sz="2800" b="1" dirty="0" smtClean="0"/>
                        <a:t>L</a:t>
                      </a:r>
                      <a:r>
                        <a:rPr lang="en-CA" sz="1800" b="1" dirty="0" smtClean="0"/>
                        <a:t>ooks</a:t>
                      </a:r>
                      <a:endParaRPr lang="en-C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What does the</a:t>
                      </a:r>
                      <a:r>
                        <a:rPr lang="en-CA" baseline="0" dirty="0" smtClean="0"/>
                        <a:t> character look like? How does the character dress? What does the character’s appearance say about his/her personality?</a:t>
                      </a:r>
                      <a:endParaRPr lang="en-C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0817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/>
          <a:p>
            <a:r>
              <a:rPr lang="en-CA" dirty="0" smtClean="0"/>
              <a:t>Tips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CA" dirty="0"/>
              <a:t>TIP #1: Use the mnemonic device of STEAL to remember the five types of indirect characterization</a:t>
            </a:r>
          </a:p>
          <a:p>
            <a:r>
              <a:rPr lang="en-CA" dirty="0"/>
              <a:t>TIP #2: Use indirect characterization to analyze visual media: </a:t>
            </a:r>
            <a:endParaRPr lang="en-CA" dirty="0" smtClean="0"/>
          </a:p>
          <a:p>
            <a:pPr marL="0" indent="0">
              <a:buNone/>
            </a:pPr>
            <a:r>
              <a:rPr lang="en-CA" b="1" dirty="0" smtClean="0"/>
              <a:t>Film</a:t>
            </a:r>
            <a:r>
              <a:rPr lang="en-CA" dirty="0"/>
              <a:t>: Look at how the character dresses and moves. Note the facial expressions when the director moves in for a close-up shot. </a:t>
            </a:r>
            <a:endParaRPr lang="en-CA" dirty="0" smtClean="0"/>
          </a:p>
          <a:p>
            <a:pPr marL="0" indent="0">
              <a:buNone/>
            </a:pPr>
            <a:r>
              <a:rPr lang="en-CA" b="1" dirty="0" smtClean="0"/>
              <a:t>Drama</a:t>
            </a:r>
            <a:r>
              <a:rPr lang="en-CA" dirty="0"/>
              <a:t>: Pay attention to the way that the characters reveal their thoughts during a soliloquy.</a:t>
            </a:r>
          </a:p>
        </p:txBody>
      </p:sp>
    </p:spTree>
    <p:extLst>
      <p:ext uri="{BB962C8B-B14F-4D97-AF65-F5344CB8AC3E}">
        <p14:creationId xmlns:p14="http://schemas.microsoft.com/office/powerpoint/2010/main" val="408659247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4049&quot;&gt;&lt;object type=&quot;3&quot; unique_id=&quot;14050&quot;&gt;&lt;property id=&quot;20148&quot; value=&quot;5&quot;/&gt;&lt;property id=&quot;20300&quot; value=&quot;Slide 1 - &amp;quot;Character Development&amp;quot;&quot;/&gt;&lt;property id=&quot;20307&quot; value=&quot;256&quot;/&gt;&lt;/object&gt;&lt;object type=&quot;3&quot; unique_id=&quot;14051&quot;&gt;&lt;property id=&quot;20148&quot; value=&quot;5&quot;/&gt;&lt;property id=&quot;20300&quot; value=&quot;Slide 2 - &amp;quot;What is character development?&amp;quot;&quot;/&gt;&lt;property id=&quot;20307&quot; value=&quot;257&quot;/&gt;&lt;/object&gt;&lt;object type=&quot;3&quot; unique_id=&quot;14052&quot;&gt;&lt;property id=&quot;20148&quot; value=&quot;5&quot;/&gt;&lt;property id=&quot;20300&quot; value=&quot;Slide 3 - &amp;quot;Direct/ Explicit Characterization&amp;quot;&quot;/&gt;&lt;property id=&quot;20307&quot; value=&quot;258&quot;/&gt;&lt;/object&gt;&lt;object type=&quot;3&quot; unique_id=&quot;14053&quot;&gt;&lt;property id=&quot;20148&quot; value=&quot;5&quot;/&gt;&lt;property id=&quot;20300&quot; value=&quot;Slide 4 - &amp;quot;Example&amp;quot;&quot;/&gt;&lt;property id=&quot;20307&quot; value=&quot;260&quot;/&gt;&lt;/object&gt;&lt;object type=&quot;3&quot; unique_id=&quot;14054&quot;&gt;&lt;property id=&quot;20148&quot; value=&quot;5&quot;/&gt;&lt;property id=&quot;20300&quot; value=&quot;Slide 5 - &amp;quot;Indirect/Implicit Characterization&amp;quot;&quot;/&gt;&lt;property id=&quot;20307&quot; value=&quot;259&quot;/&gt;&lt;/object&gt;&lt;object type=&quot;3&quot; unique_id=&quot;14055&quot;&gt;&lt;property id=&quot;20148&quot; value=&quot;5&quot;/&gt;&lt;property id=&quot;20300&quot; value=&quot;Slide 6 - &amp;quot;Example&amp;quot;&quot;/&gt;&lt;property id=&quot;20307&quot; value=&quot;261&quot;/&gt;&lt;/object&gt;&lt;object type=&quot;3&quot; unique_id=&quot;14056&quot;&gt;&lt;property id=&quot;20148&quot; value=&quot;5&quot;/&gt;&lt;property id=&quot;20300&quot; value=&quot;Slide 7 - &amp;quot;Indirect/Implicit Characterization&amp;quot;&quot;/&gt;&lt;property id=&quot;20307&quot; value=&quot;262&quot;/&gt;&lt;/object&gt;&lt;object type=&quot;3&quot; unique_id=&quot;14057&quot;&gt;&lt;property id=&quot;20148&quot; value=&quot;5&quot;/&gt;&lt;property id=&quot;20300&quot; value=&quot;Slide 8 - &amp;quot;Tips&amp;quot;&quot;/&gt;&lt;property id=&quot;20307&quot; value=&quot;263&quot;/&gt;&lt;/object&gt;&lt;/object&gt;&lt;object type=&quot;8&quot; unique_id=&quot;14067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433</Words>
  <Application>Microsoft Office PowerPoint</Application>
  <PresentationFormat>On-screen Show (4:3)</PresentationFormat>
  <Paragraphs>31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Character Development</vt:lpstr>
      <vt:lpstr>What is character development?</vt:lpstr>
      <vt:lpstr>Direct/ Explicit Characterization</vt:lpstr>
      <vt:lpstr>Example</vt:lpstr>
      <vt:lpstr>Indirect/Implicit Characterization</vt:lpstr>
      <vt:lpstr>Example</vt:lpstr>
      <vt:lpstr>Indirect/Implicit Characterization</vt:lpstr>
      <vt:lpstr>Tips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Character Development</dc:title>
  <dc:creator>Ashley</dc:creator>
  <cp:lastModifiedBy>teacher</cp:lastModifiedBy>
  <cp:revision>8</cp:revision>
  <dcterms:created xsi:type="dcterms:W3CDTF">2012-02-26T06:57:24Z</dcterms:created>
  <dcterms:modified xsi:type="dcterms:W3CDTF">2017-05-30T19:27:09Z</dcterms:modified>
</cp:coreProperties>
</file>